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16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3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04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9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6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6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64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3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3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31862-3A17-42D1-8917-401648C969CF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460A-754B-45F4-9EF0-FE9ADD88C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91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onemap.com/" TargetMode="External"/><Relationship Id="rId2" Type="http://schemas.openxmlformats.org/officeDocument/2006/relationships/hyperlink" Target="http://freegisdata.rtwilso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ndtrustgis.org/technology/getting-gis-data-you-need" TargetMode="External"/><Relationship Id="rId5" Type="http://schemas.openxmlformats.org/officeDocument/2006/relationships/hyperlink" Target="http://www.colorado.edu/geography/gcraft/notes/sources/sources_f.html" TargetMode="External"/><Relationship Id="rId4" Type="http://schemas.openxmlformats.org/officeDocument/2006/relationships/hyperlink" Target="https://www.lib.ncsu.edu/gis/dataweb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GIS Data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6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http://freegisdata.rtwilson.com/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http://www.nconemap.com/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https://www.lib.ncsu.edu/gis/dataweb.html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http://www.colorado.edu/geography/gcraft/notes/sources/sources_f.html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http://landtrustgis.org/technology/getting-gis-data-you-need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3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GIS Data Sources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GIS Data Sources</dc:title>
  <dc:creator>Lee, Ming-Chun</dc:creator>
  <cp:lastModifiedBy>Lee, Ming-Chun</cp:lastModifiedBy>
  <cp:revision>1</cp:revision>
  <dcterms:created xsi:type="dcterms:W3CDTF">2014-09-11T17:02:36Z</dcterms:created>
  <dcterms:modified xsi:type="dcterms:W3CDTF">2014-09-11T17:06:33Z</dcterms:modified>
</cp:coreProperties>
</file>